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1" r:id="rId3"/>
    <p:sldId id="262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F2690B-F473-4DA0-960F-13028BB1078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C1E580-734F-478F-83F3-12DFF6A5A7FD}">
      <dgm:prSet phldrT="[Текст]" custT="1"/>
      <dgm:spPr/>
      <dgm:t>
        <a:bodyPr/>
        <a:lstStyle/>
        <a:p>
          <a:pPr algn="ctr"/>
          <a:r>
            <a:rPr lang="en-US" sz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Sotuv</a:t>
          </a:r>
          <a:r>
            <a: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oldi</a:t>
          </a:r>
          <a:r>
            <a: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ko‘rigi</a:t>
          </a:r>
          <a:r>
            <a: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ctr"/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Mutaxasis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Xodimlar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soni:5 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D17EF4-7617-40AC-8B39-3B0F5EEEE04B}" type="parTrans" cxnId="{2198B53E-79A5-453F-B7C0-A5F763A24190}">
      <dgm:prSet/>
      <dgm:spPr/>
      <dgm:t>
        <a:bodyPr/>
        <a:lstStyle/>
        <a:p>
          <a:endParaRPr lang="en-US"/>
        </a:p>
      </dgm:t>
    </dgm:pt>
    <dgm:pt modelId="{C86CAF66-3981-4C06-98AC-441B963DB662}" type="sibTrans" cxnId="{2198B53E-79A5-453F-B7C0-A5F763A24190}">
      <dgm:prSet/>
      <dgm:spPr/>
      <dgm:t>
        <a:bodyPr/>
        <a:lstStyle/>
        <a:p>
          <a:endParaRPr lang="en-US"/>
        </a:p>
      </dgm:t>
    </dgm:pt>
    <dgm:pt modelId="{0C0DC501-843E-4549-B8F7-DB5A9730A618}">
      <dgm:prSet phldrT="[Текст]" custT="1"/>
      <dgm:spPr/>
      <dgm:t>
        <a:bodyPr/>
        <a:lstStyle/>
        <a:p>
          <a:pPr algn="ctr"/>
          <a:r>
            <a:rPr lang="en-US" sz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Dvigatel</a:t>
          </a:r>
          <a:r>
            <a: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ta‘mirlash</a:t>
          </a:r>
          <a:r>
            <a: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ctr"/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Mutaxasis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Xodimlar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soni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</a:t>
          </a:r>
          <a:endParaRPr lang="en-US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3227C2-7D35-40D6-A320-319F4A6C7D39}" type="parTrans" cxnId="{988104D7-9DF9-419F-B432-19B1B4CA7DF6}">
      <dgm:prSet/>
      <dgm:spPr/>
      <dgm:t>
        <a:bodyPr/>
        <a:lstStyle/>
        <a:p>
          <a:endParaRPr lang="en-US"/>
        </a:p>
      </dgm:t>
    </dgm:pt>
    <dgm:pt modelId="{0D1A134E-69FA-4D84-BD46-4E3693D0E5CB}" type="sibTrans" cxnId="{988104D7-9DF9-419F-B432-19B1B4CA7DF6}">
      <dgm:prSet/>
      <dgm:spPr/>
      <dgm:t>
        <a:bodyPr/>
        <a:lstStyle/>
        <a:p>
          <a:endParaRPr lang="en-US"/>
        </a:p>
      </dgm:t>
    </dgm:pt>
    <dgm:pt modelId="{F4C59F49-D928-4005-879E-91268C2358CC}">
      <dgm:prSet phldrT="[Текст]" custT="1"/>
      <dgm:spPr/>
      <dgm:t>
        <a:bodyPr/>
        <a:lstStyle/>
        <a:p>
          <a:pPr algn="ctr"/>
          <a:r>
            <a: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Gaz </a:t>
          </a:r>
          <a:r>
            <a:rPr lang="en-US" sz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balon</a:t>
          </a:r>
          <a:r>
            <a: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o‘rnatish</a:t>
          </a:r>
          <a:r>
            <a: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maydoni</a:t>
          </a:r>
          <a:r>
            <a: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ctr"/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Mutaxasis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Xodimlar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soni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5E2CB5-CF28-4842-9DE4-961F8EA7D465}" type="parTrans" cxnId="{5DFC9464-090F-433A-BDBA-299C7240377E}">
      <dgm:prSet/>
      <dgm:spPr/>
      <dgm:t>
        <a:bodyPr/>
        <a:lstStyle/>
        <a:p>
          <a:endParaRPr lang="en-US"/>
        </a:p>
      </dgm:t>
    </dgm:pt>
    <dgm:pt modelId="{3985B3A3-1991-4213-84CA-BA35876DF703}" type="sibTrans" cxnId="{5DFC9464-090F-433A-BDBA-299C7240377E}">
      <dgm:prSet/>
      <dgm:spPr/>
      <dgm:t>
        <a:bodyPr/>
        <a:lstStyle/>
        <a:p>
          <a:endParaRPr lang="en-US"/>
        </a:p>
      </dgm:t>
    </dgm:pt>
    <dgm:pt modelId="{E8A42FAB-1F72-42C8-8558-0CCE12C24597}">
      <dgm:prSet phldrT="[Текст]" custT="1"/>
      <dgm:spPr/>
      <dgm:t>
        <a:bodyPr/>
        <a:lstStyle/>
        <a:p>
          <a:pPr algn="ctr"/>
          <a:r>
            <a: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Avto-moto </a:t>
          </a:r>
          <a:r>
            <a:rPr lang="en-US" sz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xizmatlari</a:t>
          </a:r>
          <a:r>
            <a: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algn="ctr"/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Mutaxasis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algn="ctr"/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Xodimlar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soni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8702A-4683-4892-8348-D185BEC5B97F}" type="parTrans" cxnId="{5BBCC3AB-4364-4731-919D-B7EBD9C22CD4}">
      <dgm:prSet/>
      <dgm:spPr/>
      <dgm:t>
        <a:bodyPr/>
        <a:lstStyle/>
        <a:p>
          <a:endParaRPr lang="en-US"/>
        </a:p>
      </dgm:t>
    </dgm:pt>
    <dgm:pt modelId="{7E78CDB7-D73D-4053-BB8D-A296E2C75A99}" type="sibTrans" cxnId="{5BBCC3AB-4364-4731-919D-B7EBD9C22CD4}">
      <dgm:prSet/>
      <dgm:spPr/>
      <dgm:t>
        <a:bodyPr/>
        <a:lstStyle/>
        <a:p>
          <a:endParaRPr lang="en-US"/>
        </a:p>
      </dgm:t>
    </dgm:pt>
    <dgm:pt modelId="{60C8B36B-1B84-4879-97C7-DFD43BDB682A}">
      <dgm:prSet phldrT="[Текст]" custT="1"/>
      <dgm:spPr/>
      <dgm:t>
        <a:bodyPr/>
        <a:lstStyle/>
        <a:p>
          <a:pPr algn="ctr"/>
          <a:r>
            <a:rPr lang="en-US" sz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Shassi</a:t>
          </a:r>
          <a:r>
            <a: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ta‘mirlash</a:t>
          </a:r>
          <a:r>
            <a: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ctr"/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Mutaxasis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Xodimlar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soni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4F2798-CE8F-4764-93F5-97A91B38D76D}" type="parTrans" cxnId="{43ADF6E2-863B-48D6-8069-97D18027F3BC}">
      <dgm:prSet/>
      <dgm:spPr/>
      <dgm:t>
        <a:bodyPr/>
        <a:lstStyle/>
        <a:p>
          <a:endParaRPr lang="en-US"/>
        </a:p>
      </dgm:t>
    </dgm:pt>
    <dgm:pt modelId="{279764A6-E1BD-43EF-B937-E52E4F91B3E7}" type="sibTrans" cxnId="{43ADF6E2-863B-48D6-8069-97D18027F3BC}">
      <dgm:prSet/>
      <dgm:spPr/>
      <dgm:t>
        <a:bodyPr/>
        <a:lstStyle/>
        <a:p>
          <a:endParaRPr lang="en-US"/>
        </a:p>
      </dgm:t>
    </dgm:pt>
    <dgm:pt modelId="{BE16D506-E086-457E-AA77-B070D0D77947}">
      <dgm:prSet phldrT="[Текст]" custT="1"/>
      <dgm:spPr/>
      <dgm:t>
        <a:bodyPr/>
        <a:lstStyle/>
        <a:p>
          <a:pPr algn="ctr"/>
          <a:r>
            <a:rPr lang="en-US" sz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Kuzov</a:t>
          </a:r>
          <a:r>
            <a: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ta‘mirlash</a:t>
          </a:r>
          <a:r>
            <a: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ctr"/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Mutaxasis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Xodimlar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soni:16</a:t>
          </a:r>
          <a:endParaRPr lang="en-US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156C30-79ED-4545-82E2-9BFF91C19829}" type="parTrans" cxnId="{000520E5-3D48-4829-AD58-B51F3688906A}">
      <dgm:prSet/>
      <dgm:spPr/>
      <dgm:t>
        <a:bodyPr/>
        <a:lstStyle/>
        <a:p>
          <a:endParaRPr lang="en-US"/>
        </a:p>
      </dgm:t>
    </dgm:pt>
    <dgm:pt modelId="{E705E837-F9D7-435F-97AC-1CACB6525BD0}" type="sibTrans" cxnId="{000520E5-3D48-4829-AD58-B51F3688906A}">
      <dgm:prSet/>
      <dgm:spPr/>
      <dgm:t>
        <a:bodyPr/>
        <a:lstStyle/>
        <a:p>
          <a:endParaRPr lang="en-US"/>
        </a:p>
      </dgm:t>
    </dgm:pt>
    <dgm:pt modelId="{EAE66A7C-913B-4FB9-AC19-AE9FE1B5922E}">
      <dgm:prSet phldrT="[Текст]" custT="1"/>
      <dgm:spPr/>
      <dgm:t>
        <a:bodyPr/>
        <a:lstStyle/>
        <a:p>
          <a:pPr algn="ctr"/>
          <a:r>
            <a:rPr lang="en-US" sz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Elektrik</a:t>
          </a:r>
          <a:r>
            <a: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ctr"/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Mutaxasis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Xodimlar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soni:6</a:t>
          </a:r>
          <a:endParaRPr lang="en-US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F44796-5A8D-4B3F-AA4E-70EFD5BE1EE6}" type="parTrans" cxnId="{72B3C98E-68B6-4252-84FE-9D27A81F7FF5}">
      <dgm:prSet/>
      <dgm:spPr/>
      <dgm:t>
        <a:bodyPr/>
        <a:lstStyle/>
        <a:p>
          <a:endParaRPr lang="en-US"/>
        </a:p>
      </dgm:t>
    </dgm:pt>
    <dgm:pt modelId="{601B1931-0C0E-4500-8C07-8D135565C49A}" type="sibTrans" cxnId="{72B3C98E-68B6-4252-84FE-9D27A81F7FF5}">
      <dgm:prSet/>
      <dgm:spPr/>
      <dgm:t>
        <a:bodyPr/>
        <a:lstStyle/>
        <a:p>
          <a:endParaRPr lang="en-US"/>
        </a:p>
      </dgm:t>
    </dgm:pt>
    <dgm:pt modelId="{F19C1051-BF81-4083-9E9D-E6F4DAE825EF}">
      <dgm:prSet phldrT="[Текст]" custT="1"/>
      <dgm:spPr/>
      <dgm:t>
        <a:bodyPr/>
        <a:lstStyle/>
        <a:p>
          <a:pPr algn="ctr"/>
          <a:r>
            <a:rPr lang="en-US" sz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Balansirovka</a:t>
          </a:r>
          <a:r>
            <a: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ctr"/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Mutaxasis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Xodimlar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soni:4</a:t>
          </a:r>
          <a:endParaRPr lang="en-US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838512-73B2-4489-8F2B-2E435374A294}" type="parTrans" cxnId="{202059F7-AAC0-40CB-8722-404B5E6D7139}">
      <dgm:prSet/>
      <dgm:spPr/>
      <dgm:t>
        <a:bodyPr/>
        <a:lstStyle/>
        <a:p>
          <a:endParaRPr lang="en-US"/>
        </a:p>
      </dgm:t>
    </dgm:pt>
    <dgm:pt modelId="{D57BEE0B-B082-4065-8561-4DD118134C7A}" type="sibTrans" cxnId="{202059F7-AAC0-40CB-8722-404B5E6D7139}">
      <dgm:prSet/>
      <dgm:spPr/>
      <dgm:t>
        <a:bodyPr/>
        <a:lstStyle/>
        <a:p>
          <a:endParaRPr lang="en-US"/>
        </a:p>
      </dgm:t>
    </dgm:pt>
    <dgm:pt modelId="{DBAE3944-4B00-4D3E-9312-9878D1085650}">
      <dgm:prSet phldrT="[Текст]" custT="1"/>
      <dgm:spPr/>
      <dgm:t>
        <a:bodyPr/>
        <a:lstStyle/>
        <a:p>
          <a:pPr algn="ctr"/>
          <a:r>
            <a:rPr lang="en-US" sz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Mexanik</a:t>
          </a:r>
          <a:r>
            <a: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ta‘mirlash</a:t>
          </a:r>
          <a:r>
            <a: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ctr"/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Mutaxasis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Xodimlar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soni:6</a:t>
          </a:r>
          <a:endParaRPr lang="en-US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C23F85-F196-4182-B558-F0180752137C}" type="parTrans" cxnId="{48C7893C-C324-4249-9A10-58C301A6A9F5}">
      <dgm:prSet/>
      <dgm:spPr/>
      <dgm:t>
        <a:bodyPr/>
        <a:lstStyle/>
        <a:p>
          <a:endParaRPr lang="en-US"/>
        </a:p>
      </dgm:t>
    </dgm:pt>
    <dgm:pt modelId="{7503909E-49D5-4990-9154-951323E45463}" type="sibTrans" cxnId="{48C7893C-C324-4249-9A10-58C301A6A9F5}">
      <dgm:prSet/>
      <dgm:spPr/>
      <dgm:t>
        <a:bodyPr/>
        <a:lstStyle/>
        <a:p>
          <a:endParaRPr lang="en-US"/>
        </a:p>
      </dgm:t>
    </dgm:pt>
    <dgm:pt modelId="{D5B8837D-8099-4A4A-B4FB-E008088002A2}">
      <dgm:prSet phldrT="[Текст]" custT="1"/>
      <dgm:spPr/>
      <dgm:t>
        <a:bodyPr/>
        <a:lstStyle/>
        <a:p>
          <a:pPr algn="ctr"/>
          <a:r>
            <a:rPr lang="en-US" sz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Avtomobillarni</a:t>
          </a:r>
          <a:r>
            <a: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yuvish</a:t>
          </a:r>
          <a:r>
            <a: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hududi</a:t>
          </a:r>
          <a:r>
            <a: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ctr"/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Mutaxasis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Xodimlar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soni:1</a:t>
          </a:r>
          <a:endParaRPr lang="en-US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76AA01-06FA-41E1-A19D-555A4DEC9DA5}" type="parTrans" cxnId="{295011C9-4D4E-4018-BA4D-57DFD843ED2D}">
      <dgm:prSet/>
      <dgm:spPr/>
      <dgm:t>
        <a:bodyPr/>
        <a:lstStyle/>
        <a:p>
          <a:endParaRPr lang="en-US"/>
        </a:p>
      </dgm:t>
    </dgm:pt>
    <dgm:pt modelId="{180C73F0-56E8-4D62-A7FD-650BF97469EA}" type="sibTrans" cxnId="{295011C9-4D4E-4018-BA4D-57DFD843ED2D}">
      <dgm:prSet/>
      <dgm:spPr/>
      <dgm:t>
        <a:bodyPr/>
        <a:lstStyle/>
        <a:p>
          <a:endParaRPr lang="en-US"/>
        </a:p>
      </dgm:t>
    </dgm:pt>
    <dgm:pt modelId="{B6D62393-D9E1-4DA3-A832-C8130037F4BA}" type="pres">
      <dgm:prSet presAssocID="{94F2690B-F473-4DA0-960F-13028BB107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B07F27-385A-42A1-BCF8-A62203554AB1}" type="pres">
      <dgm:prSet presAssocID="{4EC1E580-734F-478F-83F3-12DFF6A5A7FD}" presName="composite" presStyleCnt="0"/>
      <dgm:spPr/>
    </dgm:pt>
    <dgm:pt modelId="{BF973CFD-1338-4CA4-9839-850DC309B106}" type="pres">
      <dgm:prSet presAssocID="{4EC1E580-734F-478F-83F3-12DFF6A5A7FD}" presName="rect1" presStyleLbl="trAlignAcc1" presStyleIdx="0" presStyleCnt="10" custLinFactNeighborX="307" custLinFactNeighborY="-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2CFA5-873E-491D-85D7-F6B85A95814F}" type="pres">
      <dgm:prSet presAssocID="{4EC1E580-734F-478F-83F3-12DFF6A5A7FD}" presName="rect2" presStyleLbl="fgImgPlace1" presStyleIdx="0" presStyleCnt="10" custScaleX="16590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AC1650CD-A2BF-41CF-914F-EDBBA9D5DDC8}" type="pres">
      <dgm:prSet presAssocID="{C86CAF66-3981-4C06-98AC-441B963DB662}" presName="sibTrans" presStyleCnt="0"/>
      <dgm:spPr/>
    </dgm:pt>
    <dgm:pt modelId="{B924490D-B194-4119-A610-CAE36BE5AF4A}" type="pres">
      <dgm:prSet presAssocID="{0C0DC501-843E-4549-B8F7-DB5A9730A618}" presName="composite" presStyleCnt="0"/>
      <dgm:spPr/>
    </dgm:pt>
    <dgm:pt modelId="{27A3E0BB-8E40-4961-B3A7-BD0D1CE23D71}" type="pres">
      <dgm:prSet presAssocID="{0C0DC501-843E-4549-B8F7-DB5A9730A618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3C6C4-B2BE-406F-BCF3-A62650872641}" type="pres">
      <dgm:prSet presAssocID="{0C0DC501-843E-4549-B8F7-DB5A9730A618}" presName="rect2" presStyleLbl="fgImgPlace1" presStyleIdx="1" presStyleCnt="10" custScaleX="15862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E30EDB6E-3B22-4AC1-B341-69713A4E5A15}" type="pres">
      <dgm:prSet presAssocID="{0D1A134E-69FA-4D84-BD46-4E3693D0E5CB}" presName="sibTrans" presStyleCnt="0"/>
      <dgm:spPr/>
    </dgm:pt>
    <dgm:pt modelId="{65AABB83-3F29-4073-83A4-77074D435792}" type="pres">
      <dgm:prSet presAssocID="{F4C59F49-D928-4005-879E-91268C2358CC}" presName="composite" presStyleCnt="0"/>
      <dgm:spPr/>
    </dgm:pt>
    <dgm:pt modelId="{93DD8EAC-3E23-4974-A607-25B8620A1D07}" type="pres">
      <dgm:prSet presAssocID="{F4C59F49-D928-4005-879E-91268C2358CC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D03FC-EF64-4C10-9E4D-F5643F856F60}" type="pres">
      <dgm:prSet presAssocID="{F4C59F49-D928-4005-879E-91268C2358CC}" presName="rect2" presStyleLbl="fgImgPlace1" presStyleIdx="2" presStyleCnt="10" custScaleX="14987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9954D3A3-A529-408C-ABA2-70A0F7799EEE}" type="pres">
      <dgm:prSet presAssocID="{3985B3A3-1991-4213-84CA-BA35876DF703}" presName="sibTrans" presStyleCnt="0"/>
      <dgm:spPr/>
    </dgm:pt>
    <dgm:pt modelId="{515FFCC8-AF3D-4159-A6D2-3894A2CB21C5}" type="pres">
      <dgm:prSet presAssocID="{60C8B36B-1B84-4879-97C7-DFD43BDB682A}" presName="composite" presStyleCnt="0"/>
      <dgm:spPr/>
    </dgm:pt>
    <dgm:pt modelId="{D0C2DE30-892C-48DA-BC99-7E2A063C7FAC}" type="pres">
      <dgm:prSet presAssocID="{60C8B36B-1B84-4879-97C7-DFD43BDB682A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D49D6-5BE2-4290-A8A3-621352632A8C}" type="pres">
      <dgm:prSet presAssocID="{60C8B36B-1B84-4879-97C7-DFD43BDB682A}" presName="rect2" presStyleLbl="fgImgPlace1" presStyleIdx="3" presStyleCnt="10" custScaleX="16964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A5A3C203-A4B7-4641-9DE3-260F1CB5F549}" type="pres">
      <dgm:prSet presAssocID="{279764A6-E1BD-43EF-B937-E52E4F91B3E7}" presName="sibTrans" presStyleCnt="0"/>
      <dgm:spPr/>
    </dgm:pt>
    <dgm:pt modelId="{126345E4-F9DE-4877-873B-6C99DEBA1D61}" type="pres">
      <dgm:prSet presAssocID="{BE16D506-E086-457E-AA77-B070D0D77947}" presName="composite" presStyleCnt="0"/>
      <dgm:spPr/>
    </dgm:pt>
    <dgm:pt modelId="{2BDF9E43-2959-468B-99D6-E902A0EE8916}" type="pres">
      <dgm:prSet presAssocID="{BE16D506-E086-457E-AA77-B070D0D77947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411D4-1247-4BDC-BF61-1DACF22C4639}" type="pres">
      <dgm:prSet presAssocID="{BE16D506-E086-457E-AA77-B070D0D77947}" presName="rect2" presStyleLbl="fgImgPlace1" presStyleIdx="4" presStyleCnt="10" custScaleX="17065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ru-RU"/>
        </a:p>
      </dgm:t>
    </dgm:pt>
    <dgm:pt modelId="{532BABB0-4A82-445C-99EE-3D2F09A27279}" type="pres">
      <dgm:prSet presAssocID="{E705E837-F9D7-435F-97AC-1CACB6525BD0}" presName="sibTrans" presStyleCnt="0"/>
      <dgm:spPr/>
    </dgm:pt>
    <dgm:pt modelId="{389CC61D-F522-42E6-9407-E69F293FE080}" type="pres">
      <dgm:prSet presAssocID="{EAE66A7C-913B-4FB9-AC19-AE9FE1B5922E}" presName="composite" presStyleCnt="0"/>
      <dgm:spPr/>
    </dgm:pt>
    <dgm:pt modelId="{53892421-C02B-49AE-8AD9-760FD29C8925}" type="pres">
      <dgm:prSet presAssocID="{EAE66A7C-913B-4FB9-AC19-AE9FE1B5922E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46BD5-A484-4023-9E5D-F7A8773B7C6A}" type="pres">
      <dgm:prSet presAssocID="{EAE66A7C-913B-4FB9-AC19-AE9FE1B5922E}" presName="rect2" presStyleLbl="fgImgPlace1" presStyleIdx="5" presStyleCnt="10" custScaleX="182235" custLinFactNeighborX="-3481" custLinFactNeighborY="77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58E5AFE0-09FC-4501-8181-00675452C341}" type="pres">
      <dgm:prSet presAssocID="{601B1931-0C0E-4500-8C07-8D135565C49A}" presName="sibTrans" presStyleCnt="0"/>
      <dgm:spPr/>
    </dgm:pt>
    <dgm:pt modelId="{27B4792C-0CE2-4E34-9CF7-741DF3AB47AA}" type="pres">
      <dgm:prSet presAssocID="{F19C1051-BF81-4083-9E9D-E6F4DAE825EF}" presName="composite" presStyleCnt="0"/>
      <dgm:spPr/>
    </dgm:pt>
    <dgm:pt modelId="{63172920-9B53-48C9-8FD1-E044BE2BD6CE}" type="pres">
      <dgm:prSet presAssocID="{F19C1051-BF81-4083-9E9D-E6F4DAE825EF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16978-189D-4AE1-B0D9-0E64B5E3BA18}" type="pres">
      <dgm:prSet presAssocID="{F19C1051-BF81-4083-9E9D-E6F4DAE825EF}" presName="rect2" presStyleLbl="fgImgPlace1" presStyleIdx="6" presStyleCnt="10" custScaleX="18148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  <dgm:t>
        <a:bodyPr/>
        <a:lstStyle/>
        <a:p>
          <a:endParaRPr lang="ru-RU"/>
        </a:p>
      </dgm:t>
    </dgm:pt>
    <dgm:pt modelId="{86FEBD1F-1BB6-4AE6-B08B-972DD22F84C2}" type="pres">
      <dgm:prSet presAssocID="{D57BEE0B-B082-4065-8561-4DD118134C7A}" presName="sibTrans" presStyleCnt="0"/>
      <dgm:spPr/>
    </dgm:pt>
    <dgm:pt modelId="{F238DF06-E8E2-4DD3-8962-05A86D53A5D2}" type="pres">
      <dgm:prSet presAssocID="{DBAE3944-4B00-4D3E-9312-9878D1085650}" presName="composite" presStyleCnt="0"/>
      <dgm:spPr/>
    </dgm:pt>
    <dgm:pt modelId="{66B13BC8-1DF1-43DC-B3BB-C48D00596BA0}" type="pres">
      <dgm:prSet presAssocID="{DBAE3944-4B00-4D3E-9312-9878D1085650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D1C16-ECEF-4339-A71C-88278ACFC69F}" type="pres">
      <dgm:prSet presAssocID="{DBAE3944-4B00-4D3E-9312-9878D1085650}" presName="rect2" presStyleLbl="fgImgPlace1" presStyleIdx="7" presStyleCnt="10" custScaleX="168149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/>
        </a:p>
      </dgm:t>
    </dgm:pt>
    <dgm:pt modelId="{4823C68F-2F84-4CE8-B5F2-EA44A4FD21D1}" type="pres">
      <dgm:prSet presAssocID="{7503909E-49D5-4990-9154-951323E45463}" presName="sibTrans" presStyleCnt="0"/>
      <dgm:spPr/>
    </dgm:pt>
    <dgm:pt modelId="{7A9B9F78-37DD-4C13-9BE1-02CC2C6ABF15}" type="pres">
      <dgm:prSet presAssocID="{D5B8837D-8099-4A4A-B4FB-E008088002A2}" presName="composite" presStyleCnt="0"/>
      <dgm:spPr/>
    </dgm:pt>
    <dgm:pt modelId="{965D0826-BA0A-4669-8800-1E3EB3CA6FD3}" type="pres">
      <dgm:prSet presAssocID="{D5B8837D-8099-4A4A-B4FB-E008088002A2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D5786-941D-4859-9FD9-0236A057E3B5}" type="pres">
      <dgm:prSet presAssocID="{D5B8837D-8099-4A4A-B4FB-E008088002A2}" presName="rect2" presStyleLbl="fgImgPlace1" presStyleIdx="8" presStyleCnt="10" custScaleX="171852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5AE1A2EB-5956-442E-8D5B-305E1B0AC64E}" type="pres">
      <dgm:prSet presAssocID="{180C73F0-56E8-4D62-A7FD-650BF97469EA}" presName="sibTrans" presStyleCnt="0"/>
      <dgm:spPr/>
    </dgm:pt>
    <dgm:pt modelId="{BE62ECCD-D085-4C75-8B23-321FC76EF9AF}" type="pres">
      <dgm:prSet presAssocID="{E8A42FAB-1F72-42C8-8558-0CCE12C24597}" presName="composite" presStyleCnt="0"/>
      <dgm:spPr/>
    </dgm:pt>
    <dgm:pt modelId="{C724E917-1181-4C02-9B18-287567187C65}" type="pres">
      <dgm:prSet presAssocID="{E8A42FAB-1F72-42C8-8558-0CCE12C24597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B0E4E-45B3-4BB4-A061-7B2DE01B3AA5}" type="pres">
      <dgm:prSet presAssocID="{E8A42FAB-1F72-42C8-8558-0CCE12C24597}" presName="rect2" presStyleLbl="fgImgPlace1" presStyleIdx="9" presStyleCnt="10" custScaleX="184817" custLinFactNeighborX="-4641" custLinFactNeighborY="774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</dgm:ptLst>
  <dgm:cxnLst>
    <dgm:cxn modelId="{295011C9-4D4E-4018-BA4D-57DFD843ED2D}" srcId="{94F2690B-F473-4DA0-960F-13028BB10788}" destId="{D5B8837D-8099-4A4A-B4FB-E008088002A2}" srcOrd="8" destOrd="0" parTransId="{A576AA01-06FA-41E1-A19D-555A4DEC9DA5}" sibTransId="{180C73F0-56E8-4D62-A7FD-650BF97469EA}"/>
    <dgm:cxn modelId="{48C7893C-C324-4249-9A10-58C301A6A9F5}" srcId="{94F2690B-F473-4DA0-960F-13028BB10788}" destId="{DBAE3944-4B00-4D3E-9312-9878D1085650}" srcOrd="7" destOrd="0" parTransId="{A5C23F85-F196-4182-B558-F0180752137C}" sibTransId="{7503909E-49D5-4990-9154-951323E45463}"/>
    <dgm:cxn modelId="{988104D7-9DF9-419F-B432-19B1B4CA7DF6}" srcId="{94F2690B-F473-4DA0-960F-13028BB10788}" destId="{0C0DC501-843E-4549-B8F7-DB5A9730A618}" srcOrd="1" destOrd="0" parTransId="{3F3227C2-7D35-40D6-A320-319F4A6C7D39}" sibTransId="{0D1A134E-69FA-4D84-BD46-4E3693D0E5CB}"/>
    <dgm:cxn modelId="{C6F1EA27-064F-402E-B966-936B253A6900}" type="presOf" srcId="{BE16D506-E086-457E-AA77-B070D0D77947}" destId="{2BDF9E43-2959-468B-99D6-E902A0EE8916}" srcOrd="0" destOrd="0" presId="urn:microsoft.com/office/officeart/2008/layout/PictureStrips"/>
    <dgm:cxn modelId="{EC5E3C08-5EF5-478F-9D8B-A5C18F8DA683}" type="presOf" srcId="{E8A42FAB-1F72-42C8-8558-0CCE12C24597}" destId="{C724E917-1181-4C02-9B18-287567187C65}" srcOrd="0" destOrd="0" presId="urn:microsoft.com/office/officeart/2008/layout/PictureStrips"/>
    <dgm:cxn modelId="{43ADF6E2-863B-48D6-8069-97D18027F3BC}" srcId="{94F2690B-F473-4DA0-960F-13028BB10788}" destId="{60C8B36B-1B84-4879-97C7-DFD43BDB682A}" srcOrd="3" destOrd="0" parTransId="{6A4F2798-CE8F-4764-93F5-97A91B38D76D}" sibTransId="{279764A6-E1BD-43EF-B937-E52E4F91B3E7}"/>
    <dgm:cxn modelId="{7506138A-9FE6-492E-BAF1-84628C317BB7}" type="presOf" srcId="{4EC1E580-734F-478F-83F3-12DFF6A5A7FD}" destId="{BF973CFD-1338-4CA4-9839-850DC309B106}" srcOrd="0" destOrd="0" presId="urn:microsoft.com/office/officeart/2008/layout/PictureStrips"/>
    <dgm:cxn modelId="{322D53AA-0F58-4458-9FAF-B0ED4478388E}" type="presOf" srcId="{EAE66A7C-913B-4FB9-AC19-AE9FE1B5922E}" destId="{53892421-C02B-49AE-8AD9-760FD29C8925}" srcOrd="0" destOrd="0" presId="urn:microsoft.com/office/officeart/2008/layout/PictureStrips"/>
    <dgm:cxn modelId="{7603FA6A-4325-4685-A141-E20FCA6E4652}" type="presOf" srcId="{D5B8837D-8099-4A4A-B4FB-E008088002A2}" destId="{965D0826-BA0A-4669-8800-1E3EB3CA6FD3}" srcOrd="0" destOrd="0" presId="urn:microsoft.com/office/officeart/2008/layout/PictureStrips"/>
    <dgm:cxn modelId="{72B3C98E-68B6-4252-84FE-9D27A81F7FF5}" srcId="{94F2690B-F473-4DA0-960F-13028BB10788}" destId="{EAE66A7C-913B-4FB9-AC19-AE9FE1B5922E}" srcOrd="5" destOrd="0" parTransId="{F3F44796-5A8D-4B3F-AA4E-70EFD5BE1EE6}" sibTransId="{601B1931-0C0E-4500-8C07-8D135565C49A}"/>
    <dgm:cxn modelId="{C01BA3CE-408D-453B-A1C7-4B7D4F2E7FB8}" type="presOf" srcId="{60C8B36B-1B84-4879-97C7-DFD43BDB682A}" destId="{D0C2DE30-892C-48DA-BC99-7E2A063C7FAC}" srcOrd="0" destOrd="0" presId="urn:microsoft.com/office/officeart/2008/layout/PictureStrips"/>
    <dgm:cxn modelId="{5DFC9464-090F-433A-BDBA-299C7240377E}" srcId="{94F2690B-F473-4DA0-960F-13028BB10788}" destId="{F4C59F49-D928-4005-879E-91268C2358CC}" srcOrd="2" destOrd="0" parTransId="{335E2CB5-CF28-4842-9DE4-961F8EA7D465}" sibTransId="{3985B3A3-1991-4213-84CA-BA35876DF703}"/>
    <dgm:cxn modelId="{49BBF348-7975-4D95-90E1-FF344EABAE36}" type="presOf" srcId="{DBAE3944-4B00-4D3E-9312-9878D1085650}" destId="{66B13BC8-1DF1-43DC-B3BB-C48D00596BA0}" srcOrd="0" destOrd="0" presId="urn:microsoft.com/office/officeart/2008/layout/PictureStrips"/>
    <dgm:cxn modelId="{BE836BE2-32A5-4638-8553-EC310755433B}" type="presOf" srcId="{94F2690B-F473-4DA0-960F-13028BB10788}" destId="{B6D62393-D9E1-4DA3-A832-C8130037F4BA}" srcOrd="0" destOrd="0" presId="urn:microsoft.com/office/officeart/2008/layout/PictureStrips"/>
    <dgm:cxn modelId="{02EB03A7-B49A-477E-A2CB-63511F816C43}" type="presOf" srcId="{F19C1051-BF81-4083-9E9D-E6F4DAE825EF}" destId="{63172920-9B53-48C9-8FD1-E044BE2BD6CE}" srcOrd="0" destOrd="0" presId="urn:microsoft.com/office/officeart/2008/layout/PictureStrips"/>
    <dgm:cxn modelId="{68FB272B-0E66-4777-9577-E1FD75C0D198}" type="presOf" srcId="{0C0DC501-843E-4549-B8F7-DB5A9730A618}" destId="{27A3E0BB-8E40-4961-B3A7-BD0D1CE23D71}" srcOrd="0" destOrd="0" presId="urn:microsoft.com/office/officeart/2008/layout/PictureStrips"/>
    <dgm:cxn modelId="{5BBCC3AB-4364-4731-919D-B7EBD9C22CD4}" srcId="{94F2690B-F473-4DA0-960F-13028BB10788}" destId="{E8A42FAB-1F72-42C8-8558-0CCE12C24597}" srcOrd="9" destOrd="0" parTransId="{4B68702A-4683-4892-8348-D185BEC5B97F}" sibTransId="{7E78CDB7-D73D-4053-BB8D-A296E2C75A99}"/>
    <dgm:cxn modelId="{000520E5-3D48-4829-AD58-B51F3688906A}" srcId="{94F2690B-F473-4DA0-960F-13028BB10788}" destId="{BE16D506-E086-457E-AA77-B070D0D77947}" srcOrd="4" destOrd="0" parTransId="{B4156C30-79ED-4545-82E2-9BFF91C19829}" sibTransId="{E705E837-F9D7-435F-97AC-1CACB6525BD0}"/>
    <dgm:cxn modelId="{2198B53E-79A5-453F-B7C0-A5F763A24190}" srcId="{94F2690B-F473-4DA0-960F-13028BB10788}" destId="{4EC1E580-734F-478F-83F3-12DFF6A5A7FD}" srcOrd="0" destOrd="0" parTransId="{BED17EF4-7617-40AC-8B39-3B0F5EEEE04B}" sibTransId="{C86CAF66-3981-4C06-98AC-441B963DB662}"/>
    <dgm:cxn modelId="{202059F7-AAC0-40CB-8722-404B5E6D7139}" srcId="{94F2690B-F473-4DA0-960F-13028BB10788}" destId="{F19C1051-BF81-4083-9E9D-E6F4DAE825EF}" srcOrd="6" destOrd="0" parTransId="{AA838512-73B2-4489-8F2B-2E435374A294}" sibTransId="{D57BEE0B-B082-4065-8561-4DD118134C7A}"/>
    <dgm:cxn modelId="{25A716A8-70D8-42A4-8D03-BDD5AFD46B70}" type="presOf" srcId="{F4C59F49-D928-4005-879E-91268C2358CC}" destId="{93DD8EAC-3E23-4974-A607-25B8620A1D07}" srcOrd="0" destOrd="0" presId="urn:microsoft.com/office/officeart/2008/layout/PictureStrips"/>
    <dgm:cxn modelId="{D9773E21-9071-4BBE-BF83-EE32B9D9BA31}" type="presParOf" srcId="{B6D62393-D9E1-4DA3-A832-C8130037F4BA}" destId="{89B07F27-385A-42A1-BCF8-A62203554AB1}" srcOrd="0" destOrd="0" presId="urn:microsoft.com/office/officeart/2008/layout/PictureStrips"/>
    <dgm:cxn modelId="{5BE38B22-C5A1-4FB0-8589-928E1F9D3236}" type="presParOf" srcId="{89B07F27-385A-42A1-BCF8-A62203554AB1}" destId="{BF973CFD-1338-4CA4-9839-850DC309B106}" srcOrd="0" destOrd="0" presId="urn:microsoft.com/office/officeart/2008/layout/PictureStrips"/>
    <dgm:cxn modelId="{FBA0FB70-8DC4-4EE8-9477-49003DF61E43}" type="presParOf" srcId="{89B07F27-385A-42A1-BCF8-A62203554AB1}" destId="{DB62CFA5-873E-491D-85D7-F6B85A95814F}" srcOrd="1" destOrd="0" presId="urn:microsoft.com/office/officeart/2008/layout/PictureStrips"/>
    <dgm:cxn modelId="{E6522934-CD8D-443B-80B6-C838ED362746}" type="presParOf" srcId="{B6D62393-D9E1-4DA3-A832-C8130037F4BA}" destId="{AC1650CD-A2BF-41CF-914F-EDBBA9D5DDC8}" srcOrd="1" destOrd="0" presId="urn:microsoft.com/office/officeart/2008/layout/PictureStrips"/>
    <dgm:cxn modelId="{A071244E-D2DC-44D0-A6D5-5A86DA48C797}" type="presParOf" srcId="{B6D62393-D9E1-4DA3-A832-C8130037F4BA}" destId="{B924490D-B194-4119-A610-CAE36BE5AF4A}" srcOrd="2" destOrd="0" presId="urn:microsoft.com/office/officeart/2008/layout/PictureStrips"/>
    <dgm:cxn modelId="{6574540D-7954-4F14-B926-58322637E72E}" type="presParOf" srcId="{B924490D-B194-4119-A610-CAE36BE5AF4A}" destId="{27A3E0BB-8E40-4961-B3A7-BD0D1CE23D71}" srcOrd="0" destOrd="0" presId="urn:microsoft.com/office/officeart/2008/layout/PictureStrips"/>
    <dgm:cxn modelId="{B1B8CECE-AE75-4D72-9A4F-6E1C2AD804D7}" type="presParOf" srcId="{B924490D-B194-4119-A610-CAE36BE5AF4A}" destId="{E003C6C4-B2BE-406F-BCF3-A62650872641}" srcOrd="1" destOrd="0" presId="urn:microsoft.com/office/officeart/2008/layout/PictureStrips"/>
    <dgm:cxn modelId="{95493C1C-E0DF-4832-95AE-E358698B733A}" type="presParOf" srcId="{B6D62393-D9E1-4DA3-A832-C8130037F4BA}" destId="{E30EDB6E-3B22-4AC1-B341-69713A4E5A15}" srcOrd="3" destOrd="0" presId="urn:microsoft.com/office/officeart/2008/layout/PictureStrips"/>
    <dgm:cxn modelId="{4CC5D3E1-50EB-4ACA-9DA5-D1C3D6FD7060}" type="presParOf" srcId="{B6D62393-D9E1-4DA3-A832-C8130037F4BA}" destId="{65AABB83-3F29-4073-83A4-77074D435792}" srcOrd="4" destOrd="0" presId="urn:microsoft.com/office/officeart/2008/layout/PictureStrips"/>
    <dgm:cxn modelId="{A81FCD41-0197-4E74-B52F-85C868D72A71}" type="presParOf" srcId="{65AABB83-3F29-4073-83A4-77074D435792}" destId="{93DD8EAC-3E23-4974-A607-25B8620A1D07}" srcOrd="0" destOrd="0" presId="urn:microsoft.com/office/officeart/2008/layout/PictureStrips"/>
    <dgm:cxn modelId="{9F4D10C0-EEFA-41FC-959B-9169278629FB}" type="presParOf" srcId="{65AABB83-3F29-4073-83A4-77074D435792}" destId="{F82D03FC-EF64-4C10-9E4D-F5643F856F60}" srcOrd="1" destOrd="0" presId="urn:microsoft.com/office/officeart/2008/layout/PictureStrips"/>
    <dgm:cxn modelId="{F97033E5-5BA7-4C38-A6D6-4548443F91CF}" type="presParOf" srcId="{B6D62393-D9E1-4DA3-A832-C8130037F4BA}" destId="{9954D3A3-A529-408C-ABA2-70A0F7799EEE}" srcOrd="5" destOrd="0" presId="urn:microsoft.com/office/officeart/2008/layout/PictureStrips"/>
    <dgm:cxn modelId="{3B44BCFE-FAC7-4FD4-B273-CB7159D33E82}" type="presParOf" srcId="{B6D62393-D9E1-4DA3-A832-C8130037F4BA}" destId="{515FFCC8-AF3D-4159-A6D2-3894A2CB21C5}" srcOrd="6" destOrd="0" presId="urn:microsoft.com/office/officeart/2008/layout/PictureStrips"/>
    <dgm:cxn modelId="{CBF34A11-ACB4-40EC-B793-94F1B2937FE4}" type="presParOf" srcId="{515FFCC8-AF3D-4159-A6D2-3894A2CB21C5}" destId="{D0C2DE30-892C-48DA-BC99-7E2A063C7FAC}" srcOrd="0" destOrd="0" presId="urn:microsoft.com/office/officeart/2008/layout/PictureStrips"/>
    <dgm:cxn modelId="{C172F8B2-3119-45EB-B408-526D6ACD2AF0}" type="presParOf" srcId="{515FFCC8-AF3D-4159-A6D2-3894A2CB21C5}" destId="{607D49D6-5BE2-4290-A8A3-621352632A8C}" srcOrd="1" destOrd="0" presId="urn:microsoft.com/office/officeart/2008/layout/PictureStrips"/>
    <dgm:cxn modelId="{112F9900-638D-4246-AE6E-B25D49228F1F}" type="presParOf" srcId="{B6D62393-D9E1-4DA3-A832-C8130037F4BA}" destId="{A5A3C203-A4B7-4641-9DE3-260F1CB5F549}" srcOrd="7" destOrd="0" presId="urn:microsoft.com/office/officeart/2008/layout/PictureStrips"/>
    <dgm:cxn modelId="{39F41FEB-1284-4AA1-BE30-F7827891F4CF}" type="presParOf" srcId="{B6D62393-D9E1-4DA3-A832-C8130037F4BA}" destId="{126345E4-F9DE-4877-873B-6C99DEBA1D61}" srcOrd="8" destOrd="0" presId="urn:microsoft.com/office/officeart/2008/layout/PictureStrips"/>
    <dgm:cxn modelId="{0D9ABCD1-490A-4AF5-8957-3D19941F3187}" type="presParOf" srcId="{126345E4-F9DE-4877-873B-6C99DEBA1D61}" destId="{2BDF9E43-2959-468B-99D6-E902A0EE8916}" srcOrd="0" destOrd="0" presId="urn:microsoft.com/office/officeart/2008/layout/PictureStrips"/>
    <dgm:cxn modelId="{59477FE8-CE65-49D8-BAF1-50686FFACA90}" type="presParOf" srcId="{126345E4-F9DE-4877-873B-6C99DEBA1D61}" destId="{EE9411D4-1247-4BDC-BF61-1DACF22C4639}" srcOrd="1" destOrd="0" presId="urn:microsoft.com/office/officeart/2008/layout/PictureStrips"/>
    <dgm:cxn modelId="{C9359B71-5502-44E9-9D70-706FAD502128}" type="presParOf" srcId="{B6D62393-D9E1-4DA3-A832-C8130037F4BA}" destId="{532BABB0-4A82-445C-99EE-3D2F09A27279}" srcOrd="9" destOrd="0" presId="urn:microsoft.com/office/officeart/2008/layout/PictureStrips"/>
    <dgm:cxn modelId="{21E3F458-BB23-49BC-9752-C03AAFB3A8BA}" type="presParOf" srcId="{B6D62393-D9E1-4DA3-A832-C8130037F4BA}" destId="{389CC61D-F522-42E6-9407-E69F293FE080}" srcOrd="10" destOrd="0" presId="urn:microsoft.com/office/officeart/2008/layout/PictureStrips"/>
    <dgm:cxn modelId="{4CAF5A90-5968-4CED-9D1E-A90B90387ED9}" type="presParOf" srcId="{389CC61D-F522-42E6-9407-E69F293FE080}" destId="{53892421-C02B-49AE-8AD9-760FD29C8925}" srcOrd="0" destOrd="0" presId="urn:microsoft.com/office/officeart/2008/layout/PictureStrips"/>
    <dgm:cxn modelId="{1FE593E3-82D3-413D-83D3-3933E4178BD5}" type="presParOf" srcId="{389CC61D-F522-42E6-9407-E69F293FE080}" destId="{C6C46BD5-A484-4023-9E5D-F7A8773B7C6A}" srcOrd="1" destOrd="0" presId="urn:microsoft.com/office/officeart/2008/layout/PictureStrips"/>
    <dgm:cxn modelId="{DF987F05-CD84-4D3B-8472-0D11831A4C8A}" type="presParOf" srcId="{B6D62393-D9E1-4DA3-A832-C8130037F4BA}" destId="{58E5AFE0-09FC-4501-8181-00675452C341}" srcOrd="11" destOrd="0" presId="urn:microsoft.com/office/officeart/2008/layout/PictureStrips"/>
    <dgm:cxn modelId="{D73EB989-793D-4325-9744-BC5D73061E33}" type="presParOf" srcId="{B6D62393-D9E1-4DA3-A832-C8130037F4BA}" destId="{27B4792C-0CE2-4E34-9CF7-741DF3AB47AA}" srcOrd="12" destOrd="0" presId="urn:microsoft.com/office/officeart/2008/layout/PictureStrips"/>
    <dgm:cxn modelId="{915F0DE3-78E1-424B-AF67-3049EFC4262F}" type="presParOf" srcId="{27B4792C-0CE2-4E34-9CF7-741DF3AB47AA}" destId="{63172920-9B53-48C9-8FD1-E044BE2BD6CE}" srcOrd="0" destOrd="0" presId="urn:microsoft.com/office/officeart/2008/layout/PictureStrips"/>
    <dgm:cxn modelId="{30454386-3A07-4A2B-995C-EEB51E0A9AF5}" type="presParOf" srcId="{27B4792C-0CE2-4E34-9CF7-741DF3AB47AA}" destId="{1E716978-189D-4AE1-B0D9-0E64B5E3BA18}" srcOrd="1" destOrd="0" presId="urn:microsoft.com/office/officeart/2008/layout/PictureStrips"/>
    <dgm:cxn modelId="{FFDF068F-219D-4D9D-8ECE-23326B096345}" type="presParOf" srcId="{B6D62393-D9E1-4DA3-A832-C8130037F4BA}" destId="{86FEBD1F-1BB6-4AE6-B08B-972DD22F84C2}" srcOrd="13" destOrd="0" presId="urn:microsoft.com/office/officeart/2008/layout/PictureStrips"/>
    <dgm:cxn modelId="{A6BDA1E6-3D07-4215-8121-0ACA5281ACD6}" type="presParOf" srcId="{B6D62393-D9E1-4DA3-A832-C8130037F4BA}" destId="{F238DF06-E8E2-4DD3-8962-05A86D53A5D2}" srcOrd="14" destOrd="0" presId="urn:microsoft.com/office/officeart/2008/layout/PictureStrips"/>
    <dgm:cxn modelId="{382CCA17-E69F-46F4-8583-B0B7CC8625F7}" type="presParOf" srcId="{F238DF06-E8E2-4DD3-8962-05A86D53A5D2}" destId="{66B13BC8-1DF1-43DC-B3BB-C48D00596BA0}" srcOrd="0" destOrd="0" presId="urn:microsoft.com/office/officeart/2008/layout/PictureStrips"/>
    <dgm:cxn modelId="{A6A145ED-583B-4AB0-BA0F-D5711A10EB1C}" type="presParOf" srcId="{F238DF06-E8E2-4DD3-8962-05A86D53A5D2}" destId="{7A6D1C16-ECEF-4339-A71C-88278ACFC69F}" srcOrd="1" destOrd="0" presId="urn:microsoft.com/office/officeart/2008/layout/PictureStrips"/>
    <dgm:cxn modelId="{52FB13A7-4400-4CC2-849F-210BCBFC6B7B}" type="presParOf" srcId="{B6D62393-D9E1-4DA3-A832-C8130037F4BA}" destId="{4823C68F-2F84-4CE8-B5F2-EA44A4FD21D1}" srcOrd="15" destOrd="0" presId="urn:microsoft.com/office/officeart/2008/layout/PictureStrips"/>
    <dgm:cxn modelId="{1715AA1E-4E9B-4A7E-B155-4537B23CF1E7}" type="presParOf" srcId="{B6D62393-D9E1-4DA3-A832-C8130037F4BA}" destId="{7A9B9F78-37DD-4C13-9BE1-02CC2C6ABF15}" srcOrd="16" destOrd="0" presId="urn:microsoft.com/office/officeart/2008/layout/PictureStrips"/>
    <dgm:cxn modelId="{427B143D-594E-4B35-BFEE-7479AB3BA0B8}" type="presParOf" srcId="{7A9B9F78-37DD-4C13-9BE1-02CC2C6ABF15}" destId="{965D0826-BA0A-4669-8800-1E3EB3CA6FD3}" srcOrd="0" destOrd="0" presId="urn:microsoft.com/office/officeart/2008/layout/PictureStrips"/>
    <dgm:cxn modelId="{AD18C362-2C22-4D8E-98BB-ADFD1317C2E3}" type="presParOf" srcId="{7A9B9F78-37DD-4C13-9BE1-02CC2C6ABF15}" destId="{157D5786-941D-4859-9FD9-0236A057E3B5}" srcOrd="1" destOrd="0" presId="urn:microsoft.com/office/officeart/2008/layout/PictureStrips"/>
    <dgm:cxn modelId="{46937420-2EAD-401D-8304-AF8E1DAC8D0A}" type="presParOf" srcId="{B6D62393-D9E1-4DA3-A832-C8130037F4BA}" destId="{5AE1A2EB-5956-442E-8D5B-305E1B0AC64E}" srcOrd="17" destOrd="0" presId="urn:microsoft.com/office/officeart/2008/layout/PictureStrips"/>
    <dgm:cxn modelId="{7515ADA5-7F17-479F-8A2A-6FF402EFF5AF}" type="presParOf" srcId="{B6D62393-D9E1-4DA3-A832-C8130037F4BA}" destId="{BE62ECCD-D085-4C75-8B23-321FC76EF9AF}" srcOrd="18" destOrd="0" presId="urn:microsoft.com/office/officeart/2008/layout/PictureStrips"/>
    <dgm:cxn modelId="{3CA20738-0B51-42F9-A6F5-FA6472169D5C}" type="presParOf" srcId="{BE62ECCD-D085-4C75-8B23-321FC76EF9AF}" destId="{C724E917-1181-4C02-9B18-287567187C65}" srcOrd="0" destOrd="0" presId="urn:microsoft.com/office/officeart/2008/layout/PictureStrips"/>
    <dgm:cxn modelId="{02824CD5-B716-4BD8-B290-CC3489967C92}" type="presParOf" srcId="{BE62ECCD-D085-4C75-8B23-321FC76EF9AF}" destId="{C0DB0E4E-45B3-4BB4-A061-7B2DE01B3AA5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73CFD-1338-4CA4-9839-850DC309B106}">
      <dsp:nvSpPr>
        <dsp:cNvPr id="0" name=""/>
        <dsp:cNvSpPr/>
      </dsp:nvSpPr>
      <dsp:spPr>
        <a:xfrm>
          <a:off x="528243" y="285673"/>
          <a:ext cx="3377940" cy="10556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997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Sotuv</a:t>
          </a:r>
          <a:r>
            <a:rPr lang="en-US" sz="1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oldi</a:t>
          </a:r>
          <a:r>
            <a:rPr lang="en-US" sz="1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ko‘rigi</a:t>
          </a:r>
          <a:r>
            <a:rPr lang="en-US" sz="1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Mutaxasis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Xodimlar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soni:5 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243" y="285673"/>
        <a:ext cx="3377940" cy="1055606"/>
      </dsp:txXfrm>
    </dsp:sp>
    <dsp:sp modelId="{DB62CFA5-873E-491D-85D7-F6B85A95814F}">
      <dsp:nvSpPr>
        <dsp:cNvPr id="0" name=""/>
        <dsp:cNvSpPr/>
      </dsp:nvSpPr>
      <dsp:spPr>
        <a:xfrm>
          <a:off x="133635" y="138675"/>
          <a:ext cx="1225905" cy="110838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3E0BB-8E40-4961-B3A7-BD0D1CE23D71}">
      <dsp:nvSpPr>
        <dsp:cNvPr id="0" name=""/>
        <dsp:cNvSpPr/>
      </dsp:nvSpPr>
      <dsp:spPr>
        <a:xfrm>
          <a:off x="4416424" y="291151"/>
          <a:ext cx="3377940" cy="10556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997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Dvigatel</a:t>
          </a:r>
          <a:r>
            <a:rPr lang="en-US" sz="1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ta‘mirlash</a:t>
          </a:r>
          <a:r>
            <a:rPr lang="en-US" sz="1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Mutaxasis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Xodimlar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soni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</a:t>
          </a:r>
          <a:endParaRPr lang="en-US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6424" y="291151"/>
        <a:ext cx="3377940" cy="1055606"/>
      </dsp:txXfrm>
    </dsp:sp>
    <dsp:sp modelId="{E003C6C4-B2BE-406F-BCF3-A62650872641}">
      <dsp:nvSpPr>
        <dsp:cNvPr id="0" name=""/>
        <dsp:cNvSpPr/>
      </dsp:nvSpPr>
      <dsp:spPr>
        <a:xfrm>
          <a:off x="4059068" y="138675"/>
          <a:ext cx="1172140" cy="110838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DD8EAC-3E23-4974-A607-25B8620A1D07}">
      <dsp:nvSpPr>
        <dsp:cNvPr id="0" name=""/>
        <dsp:cNvSpPr/>
      </dsp:nvSpPr>
      <dsp:spPr>
        <a:xfrm>
          <a:off x="8282650" y="291151"/>
          <a:ext cx="3377940" cy="10556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997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Gaz </a:t>
          </a:r>
          <a:r>
            <a:rPr lang="en-US" sz="12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balon</a:t>
          </a:r>
          <a:r>
            <a:rPr lang="en-US" sz="1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o‘rnatish</a:t>
          </a:r>
          <a:r>
            <a:rPr lang="en-US" sz="1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maydoni</a:t>
          </a:r>
          <a:r>
            <a:rPr lang="en-US" sz="1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Mutaxasis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Xodimlar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soni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82650" y="291151"/>
        <a:ext cx="3377940" cy="1055606"/>
      </dsp:txXfrm>
    </dsp:sp>
    <dsp:sp modelId="{F82D03FC-EF64-4C10-9E4D-F5643F856F60}">
      <dsp:nvSpPr>
        <dsp:cNvPr id="0" name=""/>
        <dsp:cNvSpPr/>
      </dsp:nvSpPr>
      <dsp:spPr>
        <a:xfrm>
          <a:off x="7957618" y="138675"/>
          <a:ext cx="1107492" cy="110838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2DE30-892C-48DA-BC99-7E2A063C7FAC}">
      <dsp:nvSpPr>
        <dsp:cNvPr id="0" name=""/>
        <dsp:cNvSpPr/>
      </dsp:nvSpPr>
      <dsp:spPr>
        <a:xfrm>
          <a:off x="442798" y="1620042"/>
          <a:ext cx="3377940" cy="10556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997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Shassi</a:t>
          </a:r>
          <a:r>
            <a:rPr lang="en-US" sz="1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ta‘mirlash</a:t>
          </a:r>
          <a:r>
            <a:rPr lang="en-US" sz="1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Mutaxasis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Xodimlar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soni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798" y="1620042"/>
        <a:ext cx="3377940" cy="1055606"/>
      </dsp:txXfrm>
    </dsp:sp>
    <dsp:sp modelId="{607D49D6-5BE2-4290-A8A3-621352632A8C}">
      <dsp:nvSpPr>
        <dsp:cNvPr id="0" name=""/>
        <dsp:cNvSpPr/>
      </dsp:nvSpPr>
      <dsp:spPr>
        <a:xfrm>
          <a:off x="44731" y="1467566"/>
          <a:ext cx="1253563" cy="1108386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F9E43-2959-468B-99D6-E902A0EE8916}">
      <dsp:nvSpPr>
        <dsp:cNvPr id="0" name=""/>
        <dsp:cNvSpPr/>
      </dsp:nvSpPr>
      <dsp:spPr>
        <a:xfrm>
          <a:off x="4385784" y="1620042"/>
          <a:ext cx="3377940" cy="10556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997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Kuzov</a:t>
          </a:r>
          <a:r>
            <a:rPr lang="en-US" sz="1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ta‘mirlash</a:t>
          </a:r>
          <a:r>
            <a:rPr lang="en-US" sz="1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Mutaxasis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Xodimlar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soni:16</a:t>
          </a:r>
          <a:endParaRPr lang="en-US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5784" y="1620042"/>
        <a:ext cx="3377940" cy="1055606"/>
      </dsp:txXfrm>
    </dsp:sp>
    <dsp:sp modelId="{EE9411D4-1247-4BDC-BF61-1DACF22C4639}">
      <dsp:nvSpPr>
        <dsp:cNvPr id="0" name=""/>
        <dsp:cNvSpPr/>
      </dsp:nvSpPr>
      <dsp:spPr>
        <a:xfrm>
          <a:off x="3983993" y="1467566"/>
          <a:ext cx="1261011" cy="110838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92421-C02B-49AE-8AD9-760FD29C8925}">
      <dsp:nvSpPr>
        <dsp:cNvPr id="0" name=""/>
        <dsp:cNvSpPr/>
      </dsp:nvSpPr>
      <dsp:spPr>
        <a:xfrm>
          <a:off x="8371554" y="1620042"/>
          <a:ext cx="3377940" cy="10556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997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Elektrik</a:t>
          </a:r>
          <a:r>
            <a:rPr lang="en-US" sz="1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Mutaxasis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Xodimlar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soni:6</a:t>
          </a:r>
          <a:endParaRPr lang="en-US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71554" y="1620042"/>
        <a:ext cx="3377940" cy="1055606"/>
      </dsp:txXfrm>
    </dsp:sp>
    <dsp:sp modelId="{C6C46BD5-A484-4023-9E5D-F7A8773B7C6A}">
      <dsp:nvSpPr>
        <dsp:cNvPr id="0" name=""/>
        <dsp:cNvSpPr/>
      </dsp:nvSpPr>
      <dsp:spPr>
        <a:xfrm>
          <a:off x="7901257" y="1476133"/>
          <a:ext cx="1346578" cy="1108386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72920-9B53-48C9-8FD1-E044BE2BD6CE}">
      <dsp:nvSpPr>
        <dsp:cNvPr id="0" name=""/>
        <dsp:cNvSpPr/>
      </dsp:nvSpPr>
      <dsp:spPr>
        <a:xfrm>
          <a:off x="488482" y="2948933"/>
          <a:ext cx="3377940" cy="10556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997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Balansirovka</a:t>
          </a:r>
          <a:r>
            <a:rPr lang="en-US" sz="1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Mutaxasis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Xodimlar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soni:4</a:t>
          </a:r>
          <a:endParaRPr lang="en-US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482" y="2948933"/>
        <a:ext cx="3377940" cy="1055606"/>
      </dsp:txXfrm>
    </dsp:sp>
    <dsp:sp modelId="{1E716978-189D-4AE1-B0D9-0E64B5E3BA18}">
      <dsp:nvSpPr>
        <dsp:cNvPr id="0" name=""/>
        <dsp:cNvSpPr/>
      </dsp:nvSpPr>
      <dsp:spPr>
        <a:xfrm>
          <a:off x="46667" y="2796457"/>
          <a:ext cx="1341059" cy="110838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13BC8-1DF1-43DC-B3BB-C48D00596BA0}">
      <dsp:nvSpPr>
        <dsp:cNvPr id="0" name=""/>
        <dsp:cNvSpPr/>
      </dsp:nvSpPr>
      <dsp:spPr>
        <a:xfrm>
          <a:off x="4422209" y="2948933"/>
          <a:ext cx="3377940" cy="10556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997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Mexanik</a:t>
          </a:r>
          <a:r>
            <a:rPr lang="en-US" sz="1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ta‘mirlash</a:t>
          </a:r>
          <a:r>
            <a:rPr lang="en-US" sz="1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Mutaxasis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Xodimlar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soni:6</a:t>
          </a:r>
          <a:endParaRPr lang="en-US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2209" y="2948933"/>
        <a:ext cx="3377940" cy="1055606"/>
      </dsp:txXfrm>
    </dsp:sp>
    <dsp:sp modelId="{7A6D1C16-ECEF-4339-A71C-88278ACFC69F}">
      <dsp:nvSpPr>
        <dsp:cNvPr id="0" name=""/>
        <dsp:cNvSpPr/>
      </dsp:nvSpPr>
      <dsp:spPr>
        <a:xfrm>
          <a:off x="4029677" y="2796457"/>
          <a:ext cx="1242493" cy="1108386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D0826-BA0A-4669-8800-1E3EB3CA6FD3}">
      <dsp:nvSpPr>
        <dsp:cNvPr id="0" name=""/>
        <dsp:cNvSpPr/>
      </dsp:nvSpPr>
      <dsp:spPr>
        <a:xfrm>
          <a:off x="8369618" y="2948933"/>
          <a:ext cx="3377940" cy="10556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997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Avtomobillarni</a:t>
          </a:r>
          <a:r>
            <a:rPr lang="en-US" sz="1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yuvish</a:t>
          </a:r>
          <a:r>
            <a:rPr lang="en-US" sz="1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hududi</a:t>
          </a:r>
          <a:r>
            <a:rPr lang="en-US" sz="1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Mutaxasis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Xodimlar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soni:1</a:t>
          </a:r>
          <a:endParaRPr lang="en-US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69618" y="2948933"/>
        <a:ext cx="3377940" cy="1055606"/>
      </dsp:txXfrm>
    </dsp:sp>
    <dsp:sp modelId="{157D5786-941D-4859-9FD9-0236A057E3B5}">
      <dsp:nvSpPr>
        <dsp:cNvPr id="0" name=""/>
        <dsp:cNvSpPr/>
      </dsp:nvSpPr>
      <dsp:spPr>
        <a:xfrm>
          <a:off x="7963404" y="2796457"/>
          <a:ext cx="1269856" cy="11083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4E917-1181-4C02-9B18-287567187C65}">
      <dsp:nvSpPr>
        <dsp:cNvPr id="0" name=""/>
        <dsp:cNvSpPr/>
      </dsp:nvSpPr>
      <dsp:spPr>
        <a:xfrm>
          <a:off x="4479651" y="4277824"/>
          <a:ext cx="3377940" cy="10556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997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Avto-moto </a:t>
          </a:r>
          <a:r>
            <a:rPr lang="en-US" sz="12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xizmatlari</a:t>
          </a:r>
          <a:r>
            <a:rPr lang="en-US" sz="1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Mutaxasis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Xodimlar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soni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9651" y="4277824"/>
        <a:ext cx="3377940" cy="1055606"/>
      </dsp:txXfrm>
    </dsp:sp>
    <dsp:sp modelId="{C0DB0E4E-45B3-4BB4-A061-7B2DE01B3AA5}">
      <dsp:nvSpPr>
        <dsp:cNvPr id="0" name=""/>
        <dsp:cNvSpPr/>
      </dsp:nvSpPr>
      <dsp:spPr>
        <a:xfrm>
          <a:off x="3991244" y="4133927"/>
          <a:ext cx="1365657" cy="1108386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FF607-5FE7-4A09-B86F-437A7D2CC172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F6A6B-20B6-42F6-9DD6-FE98B58D6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6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6185-92CB-4F14-AD20-FCDCBF7E777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89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6185-92CB-4F14-AD20-FCDCBF7E777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44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6185-92CB-4F14-AD20-FCDCBF7E777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13B2B-5E30-435C-C0C9-912AFFDFF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6B3E2A-03BE-2105-68BA-18C18C3AA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1BDE2B-B571-89D3-3E2E-A0A13A1A7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0983-F098-48F0-B78A-A21720729751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DE41F5-E4A0-9762-A4D6-5D6EB9FA2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7DE1BB-4527-D0DA-E924-F97576A1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E805-01C2-4AA2-956F-3D3F78FF7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2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4535A-14B0-60DF-C805-44C6CAFF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2AED1B-B00C-5D49-E190-0733C3376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19EF63-BCEC-29EE-E4CC-7A2010B8C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0983-F098-48F0-B78A-A21720729751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4B0F75-2B10-DC96-C6DF-B256AEA2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237E8E-A433-93C8-D763-E89C662D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E805-01C2-4AA2-956F-3D3F78FF7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5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53890A-A4FE-D9AE-15B8-28AF3E3B33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7D2E9E-07E4-B2AE-CECF-5CE0FC208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016737-91B7-B7E6-E76D-9E95B06DC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0983-F098-48F0-B78A-A21720729751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A892B1-0417-EC58-A039-B97285A50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D589C0-F0F5-FC6E-7446-1A6158E1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E805-01C2-4AA2-956F-3D3F78FF7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4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CA4A7-1D42-65D8-3034-4414A215D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C72E43-01C2-4F45-BD61-34F2CD502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25B020-3B22-CDDF-5ADA-73ABD0F27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0983-F098-48F0-B78A-A21720729751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6CA62E-D2EC-0F56-7F0F-F432A3E69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0239FC-B95B-238B-3A34-A302C94D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E805-01C2-4AA2-956F-3D3F78FF7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15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4C14B-BED1-1583-C3BD-878CC08D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C3246E-6670-D316-240F-D485A11E4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0486B3-12E2-12DF-DB25-E3BBEF4C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0983-F098-48F0-B78A-A21720729751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958C7C-AAC5-E24C-7F5B-886786EA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64D165-2459-4657-F505-47BE1E8AD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E805-01C2-4AA2-956F-3D3F78FF7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9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B3FB5-5443-8BEB-B4E2-B7ECC6601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0C0441-A69D-D37A-EB9A-CB2C2EF7F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3482B1-0706-5DD5-0671-6B336A155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1A3ED6-7A44-472B-5019-715823428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0983-F098-48F0-B78A-A21720729751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C7218-00B9-5312-479F-2C218ADD8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D994C1-FA31-965B-EEA4-99B33723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E805-01C2-4AA2-956F-3D3F78FF7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8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B7505-EB0F-D1F4-7CE0-8FB1E2B3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3C103D-6E57-8B40-338E-8E856812B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369E6B-BB3D-D5F7-6F90-01EAB86B4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D76D9B-FC52-957B-945E-2EA554CCC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A5C53E-42AE-6F92-BD96-2F8461102E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5D3C04-6D23-B1A2-ACA2-4A6FBA1F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0983-F098-48F0-B78A-A21720729751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913095F-4F4E-B75B-5159-9BD87CF8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9EB202-9992-0240-5CD8-AD1F5B48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E805-01C2-4AA2-956F-3D3F78FF7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5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AC3AD-3AB5-E495-7F77-435424B3D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2D4E78-476D-7652-1E15-2EE0E676D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0983-F098-48F0-B78A-A21720729751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C4A1D5-61F6-C6E6-9853-20B27290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6D3898-E8B4-5B08-C49B-B5468B4E5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E805-01C2-4AA2-956F-3D3F78FF7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40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7A3D73F-6AC4-DBFE-A518-9F251779E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0983-F098-48F0-B78A-A21720729751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331A10-6D12-3B67-699A-979C2B64D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8D84EF-477C-66E1-DFEA-BFA2BA92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E805-01C2-4AA2-956F-3D3F78FF7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8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513A0-8616-C69C-598C-067DA294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4EA493-8F2D-6BA0-BABD-ED1AD13AC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790B8E-2B3E-54F8-8BD1-055CD8038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93F23D-162A-D105-618F-2549F00F4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0983-F098-48F0-B78A-A21720729751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1160E5-7C26-0271-5DB7-A85EFCE0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E4F1FB-12DF-5DB4-EC03-880ACD1D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E805-01C2-4AA2-956F-3D3F78FF7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34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2832E-3792-D8E8-026C-1E017ECB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1E2DB8-207D-04CB-7134-B6038174C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692214-3F12-7AE5-C57A-225A6AF40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8B48A6-6239-8B47-D42C-3867B4F1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0983-F098-48F0-B78A-A21720729751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4F2956-1F91-2801-CA99-A124D356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22DCF7-D7DF-BF9D-F6E9-E5F5D6AA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E805-01C2-4AA2-956F-3D3F78FF7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0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55FE0-E283-66DF-F281-BF3702A68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71FA2-A6A3-E314-7F83-A0B9F5AF7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A1B12F-9FE5-6B30-CD63-BEB9C8A2D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9C0983-F098-48F0-B78A-A21720729751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977FE4-AAE0-745A-6166-F6F57638C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554145-DC1F-22B2-8F24-F97D58A0A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F2E805-01C2-4AA2-956F-3D3F78FF7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67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8B72D2E-D382-BD5A-FF13-9FDF1AF35AA3}"/>
              </a:ext>
            </a:extLst>
          </p:cNvPr>
          <p:cNvSpPr/>
          <p:nvPr/>
        </p:nvSpPr>
        <p:spPr>
          <a:xfrm>
            <a:off x="186268" y="145487"/>
            <a:ext cx="1038917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FARG‘ONA AVTOTEXXIZMAT-F</a:t>
            </a:r>
            <a:r>
              <a:rPr lang="en-US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MCHJ </a:t>
            </a:r>
            <a:r>
              <a:rPr lang="en-US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ma‘lumot</a:t>
            </a:r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kartasi</a:t>
            </a:r>
            <a:endParaRPr lang="ru-RU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DABE754-0D8B-A744-8893-5F62D849B91B}"/>
              </a:ext>
            </a:extLst>
          </p:cNvPr>
          <p:cNvCxnSpPr>
            <a:cxnSpLocks/>
          </p:cNvCxnSpPr>
          <p:nvPr/>
        </p:nvCxnSpPr>
        <p:spPr>
          <a:xfrm>
            <a:off x="571750" y="2809937"/>
            <a:ext cx="47599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AB50213-7539-3D86-4FC1-2F9F214A8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432429"/>
              </p:ext>
            </p:extLst>
          </p:nvPr>
        </p:nvGraphicFramePr>
        <p:xfrm>
          <a:off x="493058" y="560994"/>
          <a:ext cx="11480677" cy="4771736"/>
        </p:xfrm>
        <a:graphic>
          <a:graphicData uri="http://schemas.openxmlformats.org/drawingml/2006/table">
            <a:tbl>
              <a:tblPr/>
              <a:tblGrid>
                <a:gridCol w="1416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9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7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3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93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36560">
                <a:tc gridSpan="4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Ta‘sischilar</a:t>
                      </a:r>
                      <a:r>
                        <a:rPr lang="en-US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O’z</a:t>
                      </a:r>
                      <a:r>
                        <a:rPr lang="uz-Latn-UZ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uz-Latn-UZ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davlat</a:t>
                      </a:r>
                      <a:r>
                        <a:rPr lang="en-US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aktivlarini</a:t>
                      </a:r>
                      <a:r>
                        <a:rPr lang="en-US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boshqarish</a:t>
                      </a:r>
                      <a:r>
                        <a:rPr lang="uz-Latn-UZ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agentligi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z-Latn-UZ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uz-Cyrl-UZ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51,96</a:t>
                      </a:r>
                      <a:r>
                        <a:rPr lang="en-US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ru-RU" sz="1200" b="0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z-Cyrl-UZ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“Avtosalon Rohat”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MCHJ</a:t>
                      </a:r>
                      <a:r>
                        <a:rPr lang="uz-Cyrl-UZ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uz-Latn-UZ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               </a:t>
                      </a:r>
                      <a:r>
                        <a:rPr lang="uz-Latn-UZ" sz="1200" b="0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uz-Cyrl-UZ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3,2</a:t>
                      </a:r>
                      <a:r>
                        <a:rPr lang="uz-Latn-UZ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uz-Cyrl-UZ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3.</a:t>
                      </a:r>
                      <a:r>
                        <a:rPr lang="en-US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Aripov</a:t>
                      </a:r>
                      <a:r>
                        <a:rPr lang="en-US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Davron</a:t>
                      </a:r>
                      <a:r>
                        <a:rPr lang="en-US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Marifovich</a:t>
                      </a:r>
                      <a:r>
                        <a:rPr lang="ru-RU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uz-Latn-UZ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              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b="0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32,41%;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4. 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Boshqa</a:t>
                      </a:r>
                      <a:r>
                        <a:rPr lang="en-US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ta’sischi</a:t>
                      </a:r>
                      <a:r>
                        <a:rPr lang="en-US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jismoniy</a:t>
                      </a:r>
                      <a:r>
                        <a:rPr lang="en-US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shaxslar</a:t>
                      </a:r>
                      <a:r>
                        <a:rPr lang="ru-RU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uz-Latn-UZ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jami</a:t>
                      </a:r>
                      <a:r>
                        <a:rPr lang="ru-RU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39 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kishi</a:t>
                      </a:r>
                      <a:r>
                        <a:rPr lang="uz-Latn-UZ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12,42% .</a:t>
                      </a:r>
                      <a:endParaRPr lang="en-US" sz="1200" b="0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gridSpan="3">
                  <a:txBody>
                    <a:bodyPr/>
                    <a:lstStyle/>
                    <a:p>
                      <a:pPr algn="ctr" fontAlgn="ctr"/>
                      <a:endParaRPr lang="uz-Latn-UZ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uz-Latn-UZ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3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Korxona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manzili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150118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Farg’ona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shahar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Aeroport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ko’chasi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78-uy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Elektron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adresi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feravtotech@umail.uz</a:t>
                      </a:r>
                      <a:endParaRPr lang="en-US" sz="1200" b="0" i="0" u="sng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3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Korxona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Rahbari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Abdujabborov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Oripjon Azamjonovich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3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Telefon</a:t>
                      </a:r>
                      <a:r>
                        <a:rPr lang="en-US" sz="12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nomeri</a:t>
                      </a:r>
                      <a:r>
                        <a:rPr lang="en-US" sz="12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+998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</a:t>
                      </a: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5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Call </a:t>
                      </a:r>
                      <a:r>
                        <a:rPr lang="en-US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markazi</a:t>
                      </a:r>
                      <a:r>
                        <a:rPr lang="en-US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</a:t>
                      </a:r>
                      <a:r>
                        <a:rPr lang="uz-Latn-UZ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</a:t>
                      </a:r>
                      <a:endParaRPr lang="ru-RU" sz="1200" b="0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en-US" sz="800" b="0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Xodimlar</a:t>
                      </a:r>
                      <a:r>
                        <a:rPr lang="en-US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soni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13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Korxona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rekvizitlari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Daraja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Faoliyat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turi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605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200</a:t>
                      </a: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Xizmat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ko‘rsatuvchi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bank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AT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z-Cyrl-UZ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Asaka</a:t>
                      </a:r>
                      <a:r>
                        <a:rPr lang="uz-Cyrl-UZ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Banki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Toshkent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shahar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bosh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ofisi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Xisob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raqami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</a:t>
                      </a: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MFO:00873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Avtomobillar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savdosi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ehtiyot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qismlar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avtoservis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texnik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xizmat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ko'rsatish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ta'mirlash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kuzov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va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bo'yash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ishlari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dvigatel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va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uzatmalar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qutisini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ta'mirlash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g'ildiraklarni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tekislash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diagnostika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avto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yuvish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z-Latn-UZ" sz="1200" dirty="0" smtClea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kafolatli </a:t>
                      </a:r>
                      <a:r>
                        <a:rPr lang="uz-Latn-UZ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z-Latn-UZ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mirlash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0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Tashkil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topgan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yili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ЕРС </a:t>
                      </a:r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Techline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connect</a:t>
                      </a:r>
                      <a:r>
                        <a:rPr lang="en-US" sz="12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 </a:t>
                      </a:r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kirish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GWM-ga kirish va ishlash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Maxsus</a:t>
                      </a:r>
                      <a:r>
                        <a:rPr lang="en-US" sz="12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vositlarni</a:t>
                      </a:r>
                      <a:r>
                        <a:rPr lang="en-US" sz="12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sotib</a:t>
                      </a:r>
                      <a:r>
                        <a:rPr lang="en-US" sz="12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olish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CRM</a:t>
                      </a:r>
                      <a:r>
                        <a:rPr lang="uz-Latn-UZ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tizimi ulanishlar</a:t>
                      </a:r>
                      <a:endParaRPr 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mavjudligi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3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yil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uz-Latn-UZ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MCHJ</a:t>
                      </a: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yil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Mavjud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Mavjud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Mavjud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uzavtosalon.uz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55382" y="2543336"/>
            <a:ext cx="2965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+998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uz-Latn-U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uz-Latn-U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z-Latn-U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uz-Latn-U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z-Latn-U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87/</a:t>
            </a:r>
            <a:r>
              <a:rPr lang="uz-Latn-U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+998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uz-Latn-U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401</a:t>
            </a:r>
            <a:r>
              <a:rPr lang="uz-Latn-U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z-Latn-U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uz-Latn-U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z-Latn-U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3253" y="2856195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1A62F5F-320B-C1B6-498E-A4641C2A1893}"/>
              </a:ext>
            </a:extLst>
          </p:cNvPr>
          <p:cNvSpPr/>
          <p:nvPr/>
        </p:nvSpPr>
        <p:spPr>
          <a:xfrm>
            <a:off x="1270636" y="5425549"/>
            <a:ext cx="1107757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2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Avtomobillar</a:t>
            </a:r>
            <a:r>
              <a:rPr lang="ru-RU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savdosi</a:t>
            </a:r>
            <a:r>
              <a:rPr lang="ru-RU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ehtiyot</a:t>
            </a:r>
            <a:r>
              <a:rPr lang="ru-RU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qismlar</a:t>
            </a:r>
            <a:r>
              <a:rPr lang="ru-RU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avtoservis</a:t>
            </a:r>
            <a:r>
              <a:rPr lang="ru-RU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texnik</a:t>
            </a:r>
            <a:r>
              <a:rPr lang="ru-RU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xizmat</a:t>
            </a:r>
            <a:r>
              <a:rPr lang="ru-RU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ko'rsatish</a:t>
            </a:r>
            <a:r>
              <a:rPr lang="ru-RU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ta'mirlash</a:t>
            </a:r>
            <a:r>
              <a:rPr lang="ru-RU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kuzov</a:t>
            </a:r>
            <a:r>
              <a:rPr lang="ru-RU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va</a:t>
            </a:r>
            <a:r>
              <a:rPr lang="ru-RU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bo'yash</a:t>
            </a:r>
            <a:r>
              <a:rPr lang="ru-RU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ishlari</a:t>
            </a:r>
            <a:r>
              <a:rPr lang="ru-RU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dvigatel</a:t>
            </a:r>
            <a:r>
              <a:rPr lang="ru-RU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va</a:t>
            </a:r>
            <a:r>
              <a:rPr lang="ru-RU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uzatmalar</a:t>
            </a:r>
            <a:r>
              <a:rPr lang="ru-RU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qutisini</a:t>
            </a:r>
            <a:r>
              <a:rPr lang="ru-RU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ta'mirlash</a:t>
            </a:r>
            <a:r>
              <a:rPr lang="ru-RU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g'ildiraklarni</a:t>
            </a:r>
            <a:r>
              <a:rPr lang="ru-RU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tekislash</a:t>
            </a:r>
            <a:r>
              <a:rPr lang="ru-RU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diagnostika</a:t>
            </a:r>
            <a:r>
              <a:rPr lang="ru-RU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avto</a:t>
            </a:r>
            <a:r>
              <a:rPr lang="ru-RU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yuvish</a:t>
            </a:r>
            <a:r>
              <a:rPr lang="ru-RU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                                                                               </a:t>
            </a:r>
            <a:r>
              <a:rPr lang="en-US" sz="10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ru-RU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    </a:t>
            </a:r>
            <a:r>
              <a:rPr lang="en-US" sz="10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afolatli</a:t>
            </a:r>
            <a:r>
              <a:rPr lang="ru-RU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ta'mirlash</a:t>
            </a:r>
            <a:r>
              <a:rPr lang="en-US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7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D3371F-1316-9FF8-0930-38DD6A8F169C}"/>
              </a:ext>
            </a:extLst>
          </p:cNvPr>
          <p:cNvSpPr txBox="1"/>
          <p:nvPr/>
        </p:nvSpPr>
        <p:spPr>
          <a:xfrm>
            <a:off x="352003" y="5621511"/>
            <a:ext cx="10337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Darajalarni</a:t>
            </a:r>
            <a:r>
              <a:rPr lang="ru-RU" sz="1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1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rlari</a:t>
            </a:r>
            <a:r>
              <a:rPr lang="en-US" sz="1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RU" sz="1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ru-RU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0095"/>
          <a:stretch/>
        </p:blipFill>
        <p:spPr>
          <a:xfrm>
            <a:off x="6614159" y="598993"/>
            <a:ext cx="4328306" cy="248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9532F57-BE88-FF3B-9F48-349A7BE816E1}"/>
              </a:ext>
            </a:extLst>
          </p:cNvPr>
          <p:cNvCxnSpPr>
            <a:cxnSpLocks/>
          </p:cNvCxnSpPr>
          <p:nvPr/>
        </p:nvCxnSpPr>
        <p:spPr>
          <a:xfrm flipV="1">
            <a:off x="110067" y="6513373"/>
            <a:ext cx="1169352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761849-E079-DE14-FD3A-2ADF4B101CA3}"/>
              </a:ext>
            </a:extLst>
          </p:cNvPr>
          <p:cNvSpPr/>
          <p:nvPr/>
        </p:nvSpPr>
        <p:spPr>
          <a:xfrm>
            <a:off x="581833" y="154340"/>
            <a:ext cx="1052255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FARG‘ONA AVTOTEXXIZMAT-F</a:t>
            </a:r>
            <a:r>
              <a:rPr lang="en-US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MCHJ </a:t>
            </a:r>
            <a:r>
              <a:rPr lang="en-US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korxona</a:t>
            </a:r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Rahbariyati</a:t>
            </a:r>
            <a:endParaRPr lang="ru-RU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D78DF71-3AA5-4D90-CACF-74108618E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610509"/>
              </p:ext>
            </p:extLst>
          </p:nvPr>
        </p:nvGraphicFramePr>
        <p:xfrm>
          <a:off x="203200" y="649911"/>
          <a:ext cx="11462772" cy="5819447"/>
        </p:xfrm>
        <a:graphic>
          <a:graphicData uri="http://schemas.openxmlformats.org/drawingml/2006/table">
            <a:tbl>
              <a:tblPr/>
              <a:tblGrid>
                <a:gridCol w="2201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3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9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2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2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3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Lavozim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F.I.SH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Foto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Ish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Tajribasi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yil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Ichki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buyruq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Telefon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raqami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Ish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telefon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raqami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8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Ta‘sischi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z-Latn-UZ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z-Latn-UZ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uz-Latn-UZ" sz="10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O’zbekiston</a:t>
                      </a:r>
                      <a:r>
                        <a:rPr lang="en-U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Respublikasi</a:t>
                      </a:r>
                      <a:r>
                        <a:rPr lang="en-U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davlat</a:t>
                      </a:r>
                      <a:endParaRPr lang="uz-Latn-UZ" sz="1000" b="0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z-Latn-UZ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0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aktivlarini</a:t>
                      </a:r>
                      <a:r>
                        <a:rPr lang="uz-Latn-UZ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boshqarish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agentligi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z-Latn-UZ" sz="10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uz-Cyrl-UZ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51,96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uz-Latn-UZ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uz-Latn-UZ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2.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z-Cyrl-UZ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uz-Cyrl-UZ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Avtosalon Rohat” </a:t>
                      </a:r>
                      <a:r>
                        <a:rPr lang="en-US" sz="10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MCHJ</a:t>
                      </a:r>
                      <a:r>
                        <a:rPr lang="uz-Cyrl-UZ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z-Cyrl-UZ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z-Latn-UZ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uz-Cyrl-UZ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3,21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l" fontAlgn="ctr"/>
                      <a:r>
                        <a:rPr lang="uz-Latn-UZ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Aripov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Davron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Marifovich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z-Latn-UZ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-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32,41%; </a:t>
                      </a:r>
                    </a:p>
                    <a:p>
                      <a:pPr algn="l" fontAlgn="ctr"/>
                      <a:r>
                        <a:rPr lang="uz-Latn-UZ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uz-Latn-UZ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oshqa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ta’sischi</a:t>
                      </a:r>
                      <a:r>
                        <a:rPr lang="uz-Latn-UZ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lar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z-Latn-UZ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jismoniy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shaxslar</a:t>
                      </a:r>
                      <a:r>
                        <a:rPr lang="uz-Latn-UZ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 fontAlgn="ctr"/>
                      <a:r>
                        <a:rPr lang="uz-Latn-UZ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jami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 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kishi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z-Latn-UZ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     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12,42%</a:t>
                      </a:r>
                      <a:r>
                        <a:rPr lang="uz-Latn-UZ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8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Korxona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Rahbari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O.A.Abdujabborov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35-K </a:t>
                      </a:r>
                      <a:r>
                        <a:rPr lang="uz-Latn-UZ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20.07.2022 y.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+998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r>
                        <a:rPr lang="uz-Latn-UZ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575-20-84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+998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575-20-84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74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TXKS </a:t>
                      </a:r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direktori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Azamjonov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Sherzodjon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Farhodjon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O’g’li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26-K </a:t>
                      </a:r>
                      <a:r>
                        <a:rPr lang="uz-Latn-UZ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27.05.2024 y.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+998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032-64-14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+998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032-64-14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29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Kafolat</a:t>
                      </a: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muhandisi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Abdujabborov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Sayyodjon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Azamovich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22-K </a:t>
                      </a:r>
                      <a:r>
                        <a:rPr lang="uz-Latn-UZ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28.03.2017 y.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+998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534-20-84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+998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534-20-84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99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Bosh </a:t>
                      </a:r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bug‘alter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Abduraxmonov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Baxodir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Raxmiddinovich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44-K</a:t>
                      </a:r>
                      <a:r>
                        <a:rPr lang="uz-Latn-UZ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02.07.2012 y.</a:t>
                      </a:r>
                      <a:endParaRPr 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+998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996-67-87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+998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996-67-87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030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 </a:t>
                      </a:r>
                      <a:r>
                        <a:rPr lang="en-US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direktor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Umarova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Shahodat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01.07.1991 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+998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272-51-94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+998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uz-Latn-U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272-51-94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83523" y="2165773"/>
            <a:ext cx="718381" cy="580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000558" y="2956778"/>
            <a:ext cx="694029" cy="590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935808" y="3821536"/>
            <a:ext cx="805847" cy="5727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953403" y="5727189"/>
            <a:ext cx="750390" cy="6120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897826" y="4817185"/>
            <a:ext cx="809405" cy="59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99E5E2-8BA7-915A-9DCE-24C2F4EB07C6}"/>
              </a:ext>
            </a:extLst>
          </p:cNvPr>
          <p:cNvSpPr/>
          <p:nvPr/>
        </p:nvSpPr>
        <p:spPr>
          <a:xfrm>
            <a:off x="110064" y="22941"/>
            <a:ext cx="108288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FARG‘ONA AVTOTEXXIZMAT-F</a:t>
            </a:r>
            <a:r>
              <a:rPr lang="en-US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MCHJ </a:t>
            </a:r>
            <a:r>
              <a:rPr lang="en-US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Texnik</a:t>
            </a:r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Xizmat</a:t>
            </a:r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Ko‘rsatish</a:t>
            </a:r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(TXKS) </a:t>
            </a:r>
            <a:r>
              <a:rPr lang="en-US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hududi</a:t>
            </a:r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29">
            <a:extLst>
              <a:ext uri="{FF2B5EF4-FFF2-40B4-BE49-F238E27FC236}">
                <a16:creationId xmlns:a16="http://schemas.microsoft.com/office/drawing/2014/main" id="{8BA9F367-A500-2192-4E1F-98E6D000DAD9}"/>
              </a:ext>
            </a:extLst>
          </p:cNvPr>
          <p:cNvSpPr/>
          <p:nvPr/>
        </p:nvSpPr>
        <p:spPr>
          <a:xfrm>
            <a:off x="110063" y="429853"/>
            <a:ext cx="11640403" cy="46566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4,105 m</a:t>
            </a:r>
            <a:r>
              <a:rPr lang="ru-RU" sz="1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r>
              <a:rPr lang="en-US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Postlar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1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47 </a:t>
            </a:r>
            <a:r>
              <a:rPr lang="en-US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Ko‘targichlar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1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42 </a:t>
            </a:r>
            <a:r>
              <a:rPr lang="en-US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Xodimlar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  </a:t>
            </a:r>
            <a:r>
              <a:rPr lang="en-US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Aloqa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markazi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95-032-64-14            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B29051E8-5DA8-1F4F-A85F-3FDB61A0E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1802319"/>
              </p:ext>
            </p:extLst>
          </p:nvPr>
        </p:nvGraphicFramePr>
        <p:xfrm>
          <a:off x="110066" y="956041"/>
          <a:ext cx="11794226" cy="5472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63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548</Words>
  <Application>Microsoft Office PowerPoint</Application>
  <PresentationFormat>Широкоэкранный</PresentationFormat>
  <Paragraphs>125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Abduxoliq Usmanov</dc:creator>
  <cp:lastModifiedBy>Пользователь</cp:lastModifiedBy>
  <cp:revision>54</cp:revision>
  <dcterms:created xsi:type="dcterms:W3CDTF">2025-06-12T06:33:22Z</dcterms:created>
  <dcterms:modified xsi:type="dcterms:W3CDTF">2026-02-25T09:53:13Z</dcterms:modified>
</cp:coreProperties>
</file>